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00A43-FBB7-4F1B-89EC-48BBB9B81B46}" type="datetimeFigureOut">
              <a:rPr lang="en-US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2314F-0C91-4B00-9747-08B4EF1FB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72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314F-0C91-4B00-9747-08B4EF1FB13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846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314F-0C91-4B00-9747-08B4EF1FB135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3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314F-0C91-4B00-9747-08B4EF1FB135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11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could not get the video to play  so I included the URL and you just need to click the URL and it will take you to the video.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314F-0C91-4B00-9747-08B4EF1FB135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52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314F-0C91-4B00-9747-08B4EF1FB135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80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314F-0C91-4B00-9747-08B4EF1FB135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21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don’t know what happened. I think my slide is corrupted. I have tried several times to record the narration and it still cuts it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314F-0C91-4B00-9747-08B4EF1FB13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95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314F-0C91-4B00-9747-08B4EF1FB13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06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314F-0C91-4B00-9747-08B4EF1FB135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13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314F-0C91-4B00-9747-08B4EF1FB135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91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16,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hyperlink" Target="https://tse1.mm.bing.net/th?pid=8.1&amp;id=HN.608020816732095450" TargetMode="External"/><Relationship Id="rId5" Type="http://schemas.openxmlformats.org/officeDocument/2006/relationships/hyperlink" Target="http://www.math.pppst.com/fractions.html" TargetMode="External"/><Relationship Id="rId4" Type="http://schemas.openxmlformats.org/officeDocument/2006/relationships/hyperlink" Target="https://www.youtube.com/watch?v=yQLGNFa7nV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video" Target="https://www.youtube.com/embed/yQLGNFa7nVc" TargetMode="External"/><Relationship Id="rId6" Type="http://schemas.openxmlformats.org/officeDocument/2006/relationships/hyperlink" Target="https://www.youtube.com/watch?v=yQLGNFa7nVc" TargetMode="Externa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4.png"/><Relationship Id="rId2" Type="http://schemas.openxmlformats.org/officeDocument/2006/relationships/video" Target="file:///C:\Users\Jennifer\Pictures\2015-03-15\My%20Movie.mp4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925" y="2308459"/>
            <a:ext cx="3313113" cy="2101616"/>
          </a:xfrm>
        </p:spPr>
        <p:txBody>
          <a:bodyPr/>
          <a:lstStyle/>
          <a:p>
            <a:pPr algn="ctr"/>
            <a:r>
              <a:rPr lang="en-US"/>
              <a:t>Parts of a Fraction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Third grade Math Lesson </a:t>
            </a:r>
          </a:p>
          <a:p>
            <a:r>
              <a:rPr lang="en-US"/>
              <a:t>Common Core Standard </a:t>
            </a:r>
          </a:p>
          <a:p>
            <a:r>
              <a:rPr lang="en-US"/>
              <a:t>3.NF.A.1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Fractions Tutor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595" y="2929105"/>
            <a:ext cx="4070350" cy="3475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6900" y="602420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(www.pppt.com)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5350" y="5440363"/>
            <a:ext cx="3526474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/>
              <a:t>Created by Jennifer Schaff</a:t>
            </a:r>
          </a:p>
        </p:txBody>
      </p:sp>
      <p:pic>
        <p:nvPicPr>
          <p:cNvPr id="12" name="~PP416.WAV">
            <a:hlinkClick r:id="" action="ppaction://media"/>
          </p:cNvPr>
          <p:cNvPicPr>
            <a:picLocks noRot="1" noChangeAspect="1"/>
          </p:cNvPicPr>
          <p:nvPr>
            <a:wavAudioFile r:embed="rId2" name="~PP416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94097937"/>
      </p:ext>
    </p:extLst>
  </p:cSld>
  <p:clrMapOvr>
    <a:masterClrMapping/>
  </p:clrMapOvr>
  <p:transition spd="slow" advTm="12028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84" y="759715"/>
            <a:ext cx="7024744" cy="1143000"/>
          </a:xfrm>
        </p:spPr>
        <p:txBody>
          <a:bodyPr/>
          <a:lstStyle/>
          <a:p>
            <a:pPr algn="ctr"/>
            <a:r>
              <a:rPr lang="en-US"/>
              <a:t>References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1550" y="2298636"/>
            <a:ext cx="7216775" cy="286232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/>
              <a:t>Adam Up Maths, (2013). Fraction Song: ADAM UP - Math Adventures. Retrieved from </a:t>
            </a:r>
            <a:r>
              <a:rPr lang="en-US">
                <a:hlinkClick r:id="rId4"/>
              </a:rPr>
              <a:t>https://www.youtube.com/watch?v=yQLGNFa7nVc </a:t>
            </a:r>
          </a:p>
          <a:p>
            <a:endParaRPr lang="en-US"/>
          </a:p>
          <a:p>
            <a:r>
              <a:rPr lang="en-US"/>
              <a:t>Fractions Illustration. Retrieved from </a:t>
            </a:r>
            <a:r>
              <a:rPr lang="en-US">
                <a:hlinkClick r:id="rId5"/>
              </a:rPr>
              <a:t>http://www.math.pppst.com/fractions.html</a:t>
            </a:r>
            <a:endParaRPr lang="en-US"/>
          </a:p>
          <a:p>
            <a:endParaRPr lang="en-US"/>
          </a:p>
          <a:p>
            <a:r>
              <a:rPr lang="en-US"/>
              <a:t>Hungry Howies Pizza &amp; Subs. Retrieved from </a:t>
            </a:r>
            <a:endParaRPr lang="en-US">
              <a:hlinkClick r:id="rId5"/>
            </a:endParaRPr>
          </a:p>
          <a:p>
            <a:r>
              <a:rPr lang="en-US">
                <a:latin typeface="Century Gothic" charset="0"/>
                <a:hlinkClick r:id="rId6"/>
              </a:rPr>
              <a:t>https://tse1.mm.bing.net/th?pid=8.1&amp;id=HN.608020816732095450</a:t>
            </a:r>
            <a:r>
              <a:rPr lang="en-US">
                <a:latin typeface="Century Gothic" charset="0"/>
              </a:rPr>
              <a:t> </a:t>
            </a:r>
          </a:p>
        </p:txBody>
      </p:sp>
      <p:pic>
        <p:nvPicPr>
          <p:cNvPr id="9" name="~PP1888.WAV">
            <a:hlinkClick r:id="" action="ppaction://media"/>
          </p:cNvPr>
          <p:cNvPicPr>
            <a:picLocks noRot="1" noChangeAspect="1"/>
          </p:cNvPicPr>
          <p:nvPr>
            <a:wavAudioFile r:embed="rId1" name="~PP1888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5070"/>
      </p:ext>
    </p:extLst>
  </p:cSld>
  <p:clrMapOvr>
    <a:masterClrMapping/>
  </p:clrMapOvr>
  <p:transition spd="slow" advTm="1185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>
                <a:solidFill>
                  <a:srgbClr val="FF6700"/>
                </a:solidFill>
              </a:rPr>
              <a:t>Question of the 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4119" y="3474117"/>
            <a:ext cx="5459413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/>
              <a:t>What are the parts of a fraction?</a:t>
            </a:r>
          </a:p>
        </p:txBody>
      </p:sp>
      <p:pic>
        <p:nvPicPr>
          <p:cNvPr id="10" name="~PP2127.WAV">
            <a:hlinkClick r:id="" action="ppaction://media"/>
          </p:cNvPr>
          <p:cNvPicPr>
            <a:picLocks noRot="1" noChangeAspect="1"/>
          </p:cNvPicPr>
          <p:nvPr>
            <a:wavAudioFile r:embed="rId1" name="~PP212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21332"/>
      </p:ext>
    </p:extLst>
  </p:cSld>
  <p:clrMapOvr>
    <a:masterClrMapping/>
  </p:clrMapOvr>
  <p:transition spd="med" advTm="1327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6062" y="462863"/>
            <a:ext cx="27432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</a:rPr>
              <a:t>Fraction </a:t>
            </a:r>
          </a:p>
          <a:p>
            <a:pPr algn="ctr"/>
            <a:r>
              <a:rPr lang="en-US" sz="3600" b="1">
                <a:solidFill>
                  <a:srgbClr val="7030A0"/>
                </a:solidFill>
              </a:rPr>
              <a:t>Video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3128" y="5470271"/>
            <a:ext cx="6624073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(Adam Up Maths, 2013)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90" y="4430713"/>
            <a:ext cx="8103510" cy="3698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81524" y="1912240"/>
            <a:ext cx="5929433" cy="3476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1787" y="5831164"/>
            <a:ext cx="6502126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>
                <a:hlinkClick r:id="rId6"/>
              </a:rPr>
              <a:t>https://www.youtube.com/watch?v=yQLGNFa7nVc </a:t>
            </a:r>
          </a:p>
        </p:txBody>
      </p:sp>
      <p:pic>
        <p:nvPicPr>
          <p:cNvPr id="10" name="~PP2647.WAV">
            <a:hlinkClick r:id="" action="ppaction://media"/>
          </p:cNvPr>
          <p:cNvPicPr>
            <a:picLocks noRot="1" noChangeAspect="1"/>
          </p:cNvPicPr>
          <p:nvPr>
            <a:wavAudioFile r:embed="rId2" name="~PP2647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426597"/>
      </p:ext>
    </p:extLst>
  </p:cSld>
  <p:clrMapOvr>
    <a:masterClrMapping/>
  </p:clrMapOvr>
  <p:transition spd="slow" advTm="211148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>
                <a:solidFill>
                  <a:srgbClr val="7030A0"/>
                </a:solidFill>
              </a:rPr>
              <a:t>Vocabulary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Numerator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The number </a:t>
            </a:r>
            <a:r>
              <a:rPr lang="en-US" b="1" u="sng"/>
              <a:t>above</a:t>
            </a:r>
            <a:r>
              <a:rPr lang="en-US"/>
              <a:t> the bar that tells how many parts are being counted.</a:t>
            </a:r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/>
              <a:t>Denominator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The number </a:t>
            </a:r>
            <a:r>
              <a:rPr lang="en-US" b="1" u="sng"/>
              <a:t>below</a:t>
            </a:r>
            <a:r>
              <a:rPr lang="en-US"/>
              <a:t> the bar that tells how many equal parts are in the whole or in the group.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~PP1242.WAV">
            <a:hlinkClick r:id="" action="ppaction://media"/>
          </p:cNvPr>
          <p:cNvPicPr>
            <a:picLocks noRot="1" noChangeAspect="1"/>
          </p:cNvPicPr>
          <p:nvPr>
            <a:wavAudioFile r:embed="rId2" name="~PP124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70715073"/>
      </p:ext>
    </p:extLst>
  </p:cSld>
  <p:clrMapOvr>
    <a:masterClrMapping/>
  </p:clrMapOvr>
  <p:transition spd="slow" advTm="2505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165" y="1750914"/>
            <a:ext cx="4466403" cy="19399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6000" u="sng">
                <a:solidFill>
                  <a:srgbClr val="FF0000"/>
                </a:solidFill>
              </a:rPr>
              <a:t>4</a:t>
            </a:r>
          </a:p>
          <a:p>
            <a:r>
              <a:rPr lang="en-US" sz="6000">
                <a:solidFill>
                  <a:srgbClr val="A9EA25"/>
                </a:solidFill>
              </a:rPr>
              <a:t>5</a:t>
            </a:r>
          </a:p>
        </p:txBody>
      </p:sp>
      <p:sp>
        <p:nvSpPr>
          <p:cNvPr id="6" name="Left Arrow 5"/>
          <p:cNvSpPr/>
          <p:nvPr/>
        </p:nvSpPr>
        <p:spPr>
          <a:xfrm>
            <a:off x="2004269" y="198317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011057" y="28776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73065" y="1852431"/>
            <a:ext cx="3440112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N</a:t>
            </a:r>
            <a:r>
              <a:rPr lang="en-US" sz="3200" b="1" u="sng">
                <a:solidFill>
                  <a:srgbClr val="FF0000"/>
                </a:solidFill>
              </a:rPr>
              <a:t>u</a:t>
            </a:r>
            <a:r>
              <a:rPr lang="en-US" sz="3200" b="1">
                <a:solidFill>
                  <a:srgbClr val="FF0000"/>
                </a:solidFill>
              </a:rPr>
              <a:t>merator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sz="3200" b="1" u="sng">
                <a:solidFill>
                  <a:srgbClr val="A9EA25"/>
                </a:solidFill>
              </a:rPr>
              <a:t>D</a:t>
            </a:r>
            <a:r>
              <a:rPr lang="en-US" sz="3200" b="1">
                <a:solidFill>
                  <a:srgbClr val="A9EA25"/>
                </a:solidFill>
              </a:rPr>
              <a:t>enominator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6450" y="4238625"/>
            <a:ext cx="7094538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/>
              <a:t>Clues to remember parts of a fraction</a:t>
            </a:r>
          </a:p>
          <a:p>
            <a:pPr algn="ctr"/>
            <a:endParaRPr lang="en-US"/>
          </a:p>
          <a:p>
            <a:pPr algn="ctr"/>
            <a:r>
              <a:rPr lang="en-US" sz="2000"/>
              <a:t>N</a:t>
            </a:r>
            <a:r>
              <a:rPr lang="en-US" sz="2000" u="sng"/>
              <a:t>u</a:t>
            </a:r>
            <a:r>
              <a:rPr lang="en-US" sz="2000"/>
              <a:t>merator "U" for up </a:t>
            </a:r>
          </a:p>
          <a:p>
            <a:pPr algn="ctr"/>
            <a:endParaRPr lang="en-US"/>
          </a:p>
          <a:p>
            <a:pPr algn="ctr"/>
            <a:r>
              <a:rPr lang="en-US" sz="2000" u="sng"/>
              <a:t>D</a:t>
            </a:r>
            <a:r>
              <a:rPr lang="en-US" sz="2000"/>
              <a:t>enominator "D" for  Down</a:t>
            </a:r>
          </a:p>
        </p:txBody>
      </p:sp>
      <p:sp>
        <p:nvSpPr>
          <p:cNvPr id="11" name="Up Arrow 10"/>
          <p:cNvSpPr/>
          <p:nvPr/>
        </p:nvSpPr>
        <p:spPr>
          <a:xfrm>
            <a:off x="5638968" y="4798294"/>
            <a:ext cx="485775" cy="335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982528" y="5314346"/>
            <a:ext cx="484188" cy="3512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~PP3858.WAV">
            <a:hlinkClick r:id="" action="ppaction://media"/>
          </p:cNvPr>
          <p:cNvPicPr>
            <a:picLocks noRot="1" noChangeAspect="1"/>
          </p:cNvPicPr>
          <p:nvPr>
            <a:wavAudioFile r:embed="rId1" name="~PP385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284578"/>
      </p:ext>
    </p:extLst>
  </p:cSld>
  <p:clrMapOvr>
    <a:masterClrMapping/>
  </p:clrMapOvr>
  <p:transition spd="slow" advTm="3800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765" y="195240"/>
            <a:ext cx="7024744" cy="1143000"/>
          </a:xfrm>
        </p:spPr>
        <p:txBody>
          <a:bodyPr/>
          <a:lstStyle/>
          <a:p>
            <a:pPr algn="ctr"/>
            <a:r>
              <a:rPr lang="en-US"/>
              <a:t>Connect to Your World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by Hungry Howies Pizza &amp; Sub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093" y="1313572"/>
            <a:ext cx="2743200" cy="2793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88720" y="1471796"/>
            <a:ext cx="2689819" cy="24809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7102" y="1603310"/>
            <a:ext cx="2740878" cy="242872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54569" y="934543"/>
            <a:ext cx="9284" cy="373418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2961" y="2721021"/>
            <a:ext cx="3681968" cy="11372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4658279" y="1317404"/>
            <a:ext cx="3944938" cy="267765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/>
              <a:t>Sally has a pizza delivered from the local Pizzeria. The pizza is sliced into eight equal slices. Sally eats three slices of pizza. What fraction of the pizza did Sally eat?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144" y="4873939"/>
            <a:ext cx="5684837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/>
              <a:t>Sally ate three slices of pizza. This is the part, or numerator of the fraction. </a:t>
            </a:r>
          </a:p>
          <a:p>
            <a:r>
              <a:rPr lang="en-US"/>
              <a:t>The pizza had eight total slices. The total or whole is the denominator of the fraction.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4068" y="4728669"/>
            <a:ext cx="2743200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 b="1" u="sng"/>
              <a:t>3</a:t>
            </a:r>
          </a:p>
          <a:p>
            <a:pPr algn="ctr"/>
            <a:r>
              <a:rPr lang="en-US" sz="4000" b="1"/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5976" y="4051401"/>
            <a:ext cx="3230570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200"/>
              <a:t>(Hungry Howies Pizza &amp; Subs)</a:t>
            </a:r>
          </a:p>
        </p:txBody>
      </p:sp>
      <p:pic>
        <p:nvPicPr>
          <p:cNvPr id="16" name="~PP51.WAV">
            <a:hlinkClick r:id="" action="ppaction://media"/>
          </p:cNvPr>
          <p:cNvPicPr>
            <a:picLocks noRot="1" noChangeAspect="1"/>
          </p:cNvPicPr>
          <p:nvPr>
            <a:wavAudioFile r:embed="rId2" name="~PP51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97927653"/>
      </p:ext>
    </p:extLst>
  </p:cSld>
  <p:clrMapOvr>
    <a:masterClrMapping/>
  </p:clrMapOvr>
  <p:transition spd="med" advTm="3615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38" y="568248"/>
            <a:ext cx="7024744" cy="1143000"/>
          </a:xfrm>
        </p:spPr>
        <p:txBody>
          <a:bodyPr/>
          <a:lstStyle/>
          <a:p>
            <a:pPr algn="ctr"/>
            <a:r>
              <a:rPr lang="en-US"/>
              <a:t>M&amp;M Fractions Activity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My Movie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632857" y="1815736"/>
            <a:ext cx="5551714" cy="3735978"/>
          </a:xfrm>
          <a:prstGeom prst="rect">
            <a:avLst/>
          </a:prstGeom>
        </p:spPr>
      </p:pic>
      <p:pic>
        <p:nvPicPr>
          <p:cNvPr id="8" name="~PP2471.WAV">
            <a:hlinkClick r:id="" action="ppaction://media"/>
          </p:cNvPr>
          <p:cNvPicPr>
            <a:picLocks noRot="1" noChangeAspect="1"/>
          </p:cNvPicPr>
          <p:nvPr>
            <a:wavAudioFile r:embed="rId3" name="~PP2471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56128517"/>
      </p:ext>
    </p:extLst>
  </p:cSld>
  <p:clrMapOvr>
    <a:masterClrMapping/>
  </p:clrMapOvr>
  <p:transition spd="slow" advTm="356785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188" y="719138"/>
            <a:ext cx="7997825" cy="535531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b="1" dirty="0"/>
              <a:t>Step 1</a:t>
            </a:r>
            <a:r>
              <a:rPr lang="en-US" dirty="0"/>
              <a:t>- Divide your paper into six columns and label them </a:t>
            </a:r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red,</a:t>
            </a:r>
            <a:r>
              <a:rPr lang="en-US" dirty="0"/>
              <a:t> </a:t>
            </a:r>
            <a:r>
              <a:rPr lang="en-US" b="1" dirty="0">
                <a:solidFill>
                  <a:srgbClr val="FF6700"/>
                </a:solidFill>
              </a:rPr>
              <a:t>orange,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green,</a:t>
            </a: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yellow,</a:t>
            </a:r>
            <a:r>
              <a:rPr lang="en-US" dirty="0"/>
              <a:t> and</a:t>
            </a:r>
            <a:r>
              <a:rPr lang="en-US" b="1" dirty="0">
                <a:solidFill>
                  <a:srgbClr val="7F3300"/>
                </a:solidFill>
              </a:rPr>
              <a:t> brown.</a:t>
            </a:r>
            <a:r>
              <a:rPr lang="en-US" dirty="0"/>
              <a:t> This will be your workspace. </a:t>
            </a:r>
          </a:p>
          <a:p>
            <a:endParaRPr lang="en-US" dirty="0"/>
          </a:p>
          <a:p>
            <a:r>
              <a:rPr lang="en-US" b="1" dirty="0"/>
              <a:t>Step 2</a:t>
            </a:r>
            <a:r>
              <a:rPr lang="en-US" dirty="0"/>
              <a:t>- Open your package of M&amp;Ms. Empty the package onto </a:t>
            </a:r>
            <a:r>
              <a:rPr lang="en-US" dirty="0" smtClean="0"/>
              <a:t>your </a:t>
            </a:r>
            <a:r>
              <a:rPr lang="en-US" dirty="0"/>
              <a:t>workspace.</a:t>
            </a:r>
          </a:p>
          <a:p>
            <a:endParaRPr lang="en-US" dirty="0"/>
          </a:p>
          <a:p>
            <a:r>
              <a:rPr lang="en-US" b="1" dirty="0"/>
              <a:t>Step 3</a:t>
            </a:r>
            <a:r>
              <a:rPr lang="en-US" dirty="0"/>
              <a:t>- Count how many total number of M&amp;Ms you have. This will be your denominator.</a:t>
            </a:r>
          </a:p>
          <a:p>
            <a:endParaRPr lang="en-US" dirty="0"/>
          </a:p>
          <a:p>
            <a:r>
              <a:rPr lang="en-US" b="1" dirty="0"/>
              <a:t>Step 4</a:t>
            </a:r>
            <a:r>
              <a:rPr lang="en-US" dirty="0"/>
              <a:t>- Sort the M&amp;Ms into groups by color on your paper.</a:t>
            </a:r>
          </a:p>
          <a:p>
            <a:endParaRPr lang="en-US" dirty="0"/>
          </a:p>
          <a:p>
            <a:r>
              <a:rPr lang="en-US" b="1" dirty="0"/>
              <a:t>Step 5</a:t>
            </a:r>
            <a:r>
              <a:rPr lang="en-US" dirty="0"/>
              <a:t>- Count how many of each color M&amp;M you have and record it on your paper. This will be your numerator.</a:t>
            </a:r>
          </a:p>
          <a:p>
            <a:endParaRPr lang="en-US" dirty="0"/>
          </a:p>
          <a:p>
            <a:r>
              <a:rPr lang="en-US" b="1" dirty="0"/>
              <a:t>Step 6</a:t>
            </a:r>
            <a:r>
              <a:rPr lang="en-US" dirty="0"/>
              <a:t>- Write fractions for each group of M&amp;Ms. You should have a total of six fractions.</a:t>
            </a:r>
          </a:p>
          <a:p>
            <a:endParaRPr lang="en-US" dirty="0"/>
          </a:p>
          <a:p>
            <a:r>
              <a:rPr lang="en-US" b="1" dirty="0"/>
              <a:t>Step 7</a:t>
            </a:r>
            <a:r>
              <a:rPr lang="en-US" dirty="0"/>
              <a:t>- Now you may split your M&amp;Ms with your partner and enjoy eating them! </a:t>
            </a:r>
          </a:p>
        </p:txBody>
      </p:sp>
      <p:pic>
        <p:nvPicPr>
          <p:cNvPr id="7" name="~PP612.WAV">
            <a:hlinkClick r:id="" action="ppaction://media"/>
          </p:cNvPr>
          <p:cNvPicPr>
            <a:picLocks noRot="1" noChangeAspect="1"/>
          </p:cNvPicPr>
          <p:nvPr>
            <a:wavAudioFile r:embed="rId2" name="~PP61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13769069"/>
      </p:ext>
    </p:extLst>
  </p:cSld>
  <p:clrMapOvr>
    <a:masterClrMapping/>
  </p:clrMapOvr>
  <p:transition spd="slow" advTm="560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8488" y="463550"/>
            <a:ext cx="439737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b="1"/>
              <a:t>Test Your Knowledge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93" y="956474"/>
            <a:ext cx="8242300" cy="1394227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b="1"/>
              <a:t>Vocabulary</a:t>
            </a:r>
          </a:p>
          <a:p>
            <a:endParaRPr lang="en-US"/>
          </a:p>
          <a:p>
            <a:r>
              <a:rPr lang="en-US"/>
              <a:t>1. What part of a fraction tells how many equal parts are in a whole or a set? ____________________________</a:t>
            </a:r>
          </a:p>
          <a:p>
            <a:endParaRPr lang="en-US"/>
          </a:p>
          <a:p>
            <a:r>
              <a:rPr lang="en-US"/>
              <a:t>2. What part of a fraction tells the amount of parts being counted?</a:t>
            </a:r>
          </a:p>
          <a:p>
            <a:r>
              <a:rPr lang="en-US"/>
              <a:t>____________________________</a:t>
            </a:r>
          </a:p>
          <a:p>
            <a:endParaRPr lang="en-US"/>
          </a:p>
          <a:p>
            <a:r>
              <a:rPr lang="en-US" b="1"/>
              <a:t>Write the fraction in numbers for each of the words or figures described</a:t>
            </a:r>
          </a:p>
          <a:p>
            <a:endParaRPr lang="en-US" b="1"/>
          </a:p>
          <a:p>
            <a:r>
              <a:rPr lang="en-US"/>
              <a:t>3. four out of eight                               4. five out of twelve</a:t>
            </a:r>
          </a:p>
          <a:p>
            <a:endParaRPr lang="en-US"/>
          </a:p>
          <a:p>
            <a:r>
              <a:rPr lang="en-US"/>
              <a:t>          ________                                                 ________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5.                       Shade in two-sixths    6.                        Shade in one-fourth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                                  ________                                                    ________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954978" y="4830770"/>
            <a:ext cx="1060704" cy="91440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1508" y="4831573"/>
            <a:ext cx="566279" cy="89699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88585" y="5278381"/>
            <a:ext cx="1018837" cy="812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69434" y="4832609"/>
            <a:ext cx="618497" cy="87842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/>
          <p:cNvSpPr/>
          <p:nvPr/>
        </p:nvSpPr>
        <p:spPr>
          <a:xfrm>
            <a:off x="5002569" y="481263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29754" y="4836901"/>
            <a:ext cx="914400" cy="9144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93609" y="4826282"/>
            <a:ext cx="913239" cy="89699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6" name="~PP1212.WAV">
            <a:hlinkClick r:id="" action="ppaction://media"/>
          </p:cNvPr>
          <p:cNvPicPr>
            <a:picLocks noRot="1" noChangeAspect="1"/>
          </p:cNvPicPr>
          <p:nvPr>
            <a:wavAudioFile r:embed="rId1" name="~PP121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143578"/>
      </p:ext>
    </p:extLst>
  </p:cSld>
  <p:clrMapOvr>
    <a:masterClrMapping/>
  </p:clrMapOvr>
  <p:transition spd="slow" advTm="1558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2.3|6.5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5|6.6|6.1|5.4|7.8|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185</TotalTime>
  <Words>527</Words>
  <Application>Microsoft Office PowerPoint</Application>
  <PresentationFormat>On-screen Show (4:3)</PresentationFormat>
  <Paragraphs>125</Paragraphs>
  <Slides>10</Slides>
  <Notes>10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Parts of a Fraction</vt:lpstr>
      <vt:lpstr>Question of the Day</vt:lpstr>
      <vt:lpstr>Slide 3</vt:lpstr>
      <vt:lpstr>Vocabulary</vt:lpstr>
      <vt:lpstr>Slide 5</vt:lpstr>
      <vt:lpstr>Connect to Your World</vt:lpstr>
      <vt:lpstr>M&amp;M Fractions Activity</vt:lpstr>
      <vt:lpstr>Slide 8</vt:lpstr>
      <vt:lpstr>Slide 9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Fraction EDU 225</dc:title>
  <dc:creator> </dc:creator>
  <cp:lastModifiedBy>Jennifer</cp:lastModifiedBy>
  <cp:revision>69</cp:revision>
  <dcterms:created xsi:type="dcterms:W3CDTF">2014-09-16T21:29:24Z</dcterms:created>
  <dcterms:modified xsi:type="dcterms:W3CDTF">2015-03-16T22:53:26Z</dcterms:modified>
</cp:coreProperties>
</file>